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634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2C4DB2-5E11-481D-BCBD-E48AB98E7A6A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9C486-3DAD-46BE-A51F-9F9FDC0676F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302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egnaposto immagine diapositiva 1">
            <a:extLst>
              <a:ext uri="{FF2B5EF4-FFF2-40B4-BE49-F238E27FC236}">
                <a16:creationId xmlns:a16="http://schemas.microsoft.com/office/drawing/2014/main" id="{371C9F87-B277-538A-DDEF-F994FCC878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it-IT"/>
          </a:p>
        </p:txBody>
      </p:sp>
      <p:sp>
        <p:nvSpPr>
          <p:cNvPr id="7171" name="Segnaposto note 2">
            <a:extLst>
              <a:ext uri="{FF2B5EF4-FFF2-40B4-BE49-F238E27FC236}">
                <a16:creationId xmlns:a16="http://schemas.microsoft.com/office/drawing/2014/main" id="{614A228E-BCA2-955E-EBCF-765860608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7172" name="Segnaposto numero diapositiva 3">
            <a:extLst>
              <a:ext uri="{FF2B5EF4-FFF2-40B4-BE49-F238E27FC236}">
                <a16:creationId xmlns:a16="http://schemas.microsoft.com/office/drawing/2014/main" id="{8D19951B-E351-9ED6-6676-09D7EA2B4E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05204" indent="-26617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89166" indent="-20957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8197" indent="-20957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7229" indent="-20957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7791" indent="-2095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8352" indent="-2095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88913" indent="-2095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29474" indent="-2095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0E55372-FCEF-4B94-A112-4425B3090548}" type="slidenum">
              <a:rPr lang="it-IT" altLang="it-IT" smtClean="0"/>
              <a:pPr/>
              <a:t>1</a:t>
            </a:fld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508EE0-40C7-94B9-59BD-27E3163843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FAF6DDE-E3E6-EA2F-EA89-906263B7C5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8D1E8F-3418-2F11-094A-5CF4DBF44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B95D-17CE-43C4-9D42-EE506A9A9D72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B88769F-3A47-AD8A-1E99-9560CA3C7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D0579DB-3173-FA8D-ECF7-8EE7F9EE1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9B14D-98EA-43D3-96BD-A928E4B7B1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9058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2BFCF8-2D1A-BFDF-BB71-B3EBD0C0B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1490E08-E412-5A7D-BE69-3E83216E12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25988B-AA40-DE57-A4BA-3A064F211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B95D-17CE-43C4-9D42-EE506A9A9D72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7F703D-31D1-E0D8-A62B-233CA0C96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6B091-2F95-E734-39AF-33472F202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9B14D-98EA-43D3-96BD-A928E4B7B1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4089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6239681-F435-CA7F-4D59-992F9AF9AA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23938F8-CC74-BF3E-A9CB-7B362F17A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F304EF6-C373-2344-8962-95AFAF97F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B95D-17CE-43C4-9D42-EE506A9A9D72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7FA6BBF-BF26-A732-A809-E619CFE4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06E7530-60D8-E922-BA14-98CBA4537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9B14D-98EA-43D3-96BD-A928E4B7B1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0375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A862E9-1C79-8F27-4A1F-16046C5D8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348663-8EB1-B1C4-5ED9-EBF1FAE49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0DD4E09-A425-EB3D-2681-C3B85BCF2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B95D-17CE-43C4-9D42-EE506A9A9D72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9571223-1B15-71AE-5AC5-9DBC189F4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5D92B74-D94A-ED3E-EB82-D91EB242F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9B14D-98EA-43D3-96BD-A928E4B7B1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7395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E7DF65-EA1D-0804-6167-2F6FCF4FD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89A07AE-6AFC-4928-8FDA-F0E346F4E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875154B-5505-864F-D7AE-C753965CF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B95D-17CE-43C4-9D42-EE506A9A9D72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A30027-E4E9-A5BB-7221-68FE6C3DD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9BE88E-3C10-4B05-D7AB-8BEBF8071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9B14D-98EA-43D3-96BD-A928E4B7B1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473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45A460-8C3B-695C-BD77-88604FF09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CE3E0C-9C82-C656-97EA-6A98300B1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A6C9230-8D3E-E8E7-C768-1CB6E877DA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2959BE9-B892-CF41-FF08-D067E3C8D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B95D-17CE-43C4-9D42-EE506A9A9D72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6F1FDD7-6662-86B9-1075-7BC0D863C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0C1BF3F-38AD-2275-76C5-3BC1CB92D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9B14D-98EA-43D3-96BD-A928E4B7B1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617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D1DB85-FD64-14B3-93ED-CD65C402A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C01F744-4C72-3DEA-3F90-7779FB0AD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56032B8-A60F-A328-A128-F2FA7A479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D2271C7-D506-6D87-F6FF-CE9E45C915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2A9CB15-6408-A11B-D39B-CF85D9661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C40CAB3-7E9F-D110-A8DB-3B941ACD1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B95D-17CE-43C4-9D42-EE506A9A9D72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F030D4F-73D3-419C-B464-172A47AE3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5593173-E6CF-FB5A-38B6-81F3016FA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9B14D-98EA-43D3-96BD-A928E4B7B1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9794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FBCFFA-DCE9-1500-E60F-8035AD4E3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02F738E-F9CA-ACFB-7933-CCED91362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B95D-17CE-43C4-9D42-EE506A9A9D72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DE80594-B5A9-154A-AA74-494A7A954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D83EAA0-E746-28FD-67E5-F2DABFB83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9B14D-98EA-43D3-96BD-A928E4B7B1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7675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D7FD560-3A9A-7B3C-078D-A3F4B26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B95D-17CE-43C4-9D42-EE506A9A9D72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A5923D2-0380-EB97-EA09-F0A19ED82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B29982C-8404-9B35-565B-DE248C078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9B14D-98EA-43D3-96BD-A928E4B7B1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5568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7EBB0F-05B0-AA8A-55D4-500204C46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C02765-C860-D864-DA49-982CEA59F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114CC28-EE76-B27B-51E4-D06D6CE7E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51A0B0D-B6E9-5E50-5D18-5C1586546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B95D-17CE-43C4-9D42-EE506A9A9D72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550F2DA-ABAE-CF8A-C386-AD1BBF14B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F8A01D9-D7AE-8035-CD11-15151D381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9B14D-98EA-43D3-96BD-A928E4B7B1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6737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EA9461-5F1E-F828-E15E-A420EBCFB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70FAF00-7444-27DD-7AE3-0E10CEBC5D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0A47CD8-FC25-2E3B-96F2-ED4AA7F1E2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382CC0B-5144-8C3A-B7F0-B9AE63318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B95D-17CE-43C4-9D42-EE506A9A9D72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CB320DB-5CF5-F9E6-ACD3-B3C7D014E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50D9C7E-FE00-F8B2-D2F5-21BE9BDF9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9B14D-98EA-43D3-96BD-A928E4B7B1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8865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1B87E5E-F48A-EC0C-C929-1E0EA0922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5C0957-BCE4-FB8C-0A67-38CB8EAE4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24813E-6E13-B73B-1648-F6135E7CC5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B8B95D-17CE-43C4-9D42-EE506A9A9D72}" type="datetimeFigureOut">
              <a:rPr lang="it-IT" smtClean="0"/>
              <a:t>16/02/2026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7587935-CFAC-D7DC-4EDD-AB44823BC8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9A8C1E3-D927-4FC7-234F-FB6736CDAE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69B14D-98EA-43D3-96BD-A928E4B7B1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5260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olo 1">
            <a:extLst>
              <a:ext uri="{FF2B5EF4-FFF2-40B4-BE49-F238E27FC236}">
                <a16:creationId xmlns:a16="http://schemas.microsoft.com/office/drawing/2014/main" id="{EE74FC3A-DE2D-9A14-68B0-73E663219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712" y="245473"/>
            <a:ext cx="6491288" cy="321338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normAutofit/>
          </a:bodyPr>
          <a:lstStyle/>
          <a:p>
            <a:r>
              <a:rPr lang="it-IT" altLang="it-IT" sz="1000" dirty="0"/>
              <a:t>Organigramma 01/02/2026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966C5B06-1C83-D59F-41CC-EC59CBE40935}"/>
              </a:ext>
            </a:extLst>
          </p:cNvPr>
          <p:cNvSpPr/>
          <p:nvPr/>
        </p:nvSpPr>
        <p:spPr>
          <a:xfrm>
            <a:off x="5338763" y="993776"/>
            <a:ext cx="1547812" cy="576263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it-IT" sz="800" b="1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Amministratore Unico</a:t>
            </a:r>
          </a:p>
          <a:p>
            <a:pPr algn="ctr">
              <a:defRPr/>
            </a:pPr>
            <a:r>
              <a:rPr lang="it-IT" sz="800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Buat  Rodolfo M.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1EFE209D-9E6F-B96F-D2BD-4EDA0B13E114}"/>
              </a:ext>
            </a:extLst>
          </p:cNvPr>
          <p:cNvSpPr/>
          <p:nvPr/>
        </p:nvSpPr>
        <p:spPr>
          <a:xfrm>
            <a:off x="4176713" y="3103441"/>
            <a:ext cx="1547812" cy="574675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it-IT" sz="800" b="1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Direzione AFC</a:t>
            </a:r>
          </a:p>
          <a:p>
            <a:pPr algn="ctr">
              <a:defRPr/>
            </a:pPr>
            <a:r>
              <a:rPr lang="it-IT" sz="800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Bertone Rosella Graziella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7ABAEF4C-466C-4D06-F108-A9C061D346BD}"/>
              </a:ext>
            </a:extLst>
          </p:cNvPr>
          <p:cNvSpPr/>
          <p:nvPr/>
        </p:nvSpPr>
        <p:spPr>
          <a:xfrm>
            <a:off x="1991544" y="5258718"/>
            <a:ext cx="1547812" cy="576262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it-IT" sz="800" b="1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Marketing, Eventi, Comunicazione</a:t>
            </a:r>
          </a:p>
          <a:p>
            <a:pPr algn="ctr">
              <a:defRPr/>
            </a:pPr>
            <a:r>
              <a:rPr lang="it-IT" sz="800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Raffaelli Massimo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621F608C-E4C6-659E-4418-A354FD782AC7}"/>
              </a:ext>
            </a:extLst>
          </p:cNvPr>
          <p:cNvSpPr/>
          <p:nvPr/>
        </p:nvSpPr>
        <p:spPr>
          <a:xfrm>
            <a:off x="8256588" y="5258718"/>
            <a:ext cx="1547812" cy="576262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it-IT" sz="800" b="1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Operazioni Servizi Alberghieri</a:t>
            </a:r>
          </a:p>
          <a:p>
            <a:pPr algn="ctr">
              <a:defRPr/>
            </a:pPr>
            <a:r>
              <a:rPr lang="it-IT" sz="800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Dellea  Severino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9F102E75-00BD-DE62-5A74-C2076B376232}"/>
              </a:ext>
            </a:extLst>
          </p:cNvPr>
          <p:cNvSpPr/>
          <p:nvPr/>
        </p:nvSpPr>
        <p:spPr>
          <a:xfrm>
            <a:off x="4223569" y="5258718"/>
            <a:ext cx="1547812" cy="576262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it-IT" sz="800" b="1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Operazioni Sale da Gioco</a:t>
            </a:r>
          </a:p>
          <a:p>
            <a:pPr algn="ctr">
              <a:defRPr/>
            </a:pPr>
            <a:r>
              <a:rPr lang="it-IT" sz="800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Siracusa Paolo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4D5B7C8A-63CD-56C8-8909-1251DAB6DB0D}"/>
              </a:ext>
            </a:extLst>
          </p:cNvPr>
          <p:cNvSpPr/>
          <p:nvPr/>
        </p:nvSpPr>
        <p:spPr>
          <a:xfrm>
            <a:off x="4202113" y="1754188"/>
            <a:ext cx="1747838" cy="531812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pPr algn="r">
              <a:defRPr/>
            </a:pPr>
            <a:r>
              <a:rPr lang="it-IT" sz="800" b="1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Segreteria Generale</a:t>
            </a:r>
          </a:p>
          <a:p>
            <a:pPr algn="r">
              <a:defRPr/>
            </a:pPr>
            <a:r>
              <a:rPr lang="it-IT" sz="800" kern="0" dirty="0">
                <a:latin typeface="Calibri" panose="020F0502020204030204" pitchFamily="34" charset="0"/>
                <a:cs typeface="Calibri" panose="020F0502020204030204" pitchFamily="34" charset="0"/>
              </a:rPr>
              <a:t>Pala Milva </a:t>
            </a:r>
          </a:p>
          <a:p>
            <a:pPr algn="r">
              <a:defRPr/>
            </a:pPr>
            <a:r>
              <a:rPr lang="it-IT" sz="800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Sucquet Marika </a:t>
            </a:r>
          </a:p>
          <a:p>
            <a:pPr algn="r">
              <a:defRPr/>
            </a:pPr>
            <a:r>
              <a:rPr lang="it-IT" sz="800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Losa Monica</a:t>
            </a:r>
          </a:p>
          <a:p>
            <a:pPr algn="r">
              <a:defRPr/>
            </a:pPr>
            <a:endParaRPr lang="it-IT" sz="800" kern="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907F17D4-5C1C-3945-95F2-E8AA8FBB4C0E}"/>
              </a:ext>
            </a:extLst>
          </p:cNvPr>
          <p:cNvSpPr/>
          <p:nvPr/>
        </p:nvSpPr>
        <p:spPr>
          <a:xfrm>
            <a:off x="6312025" y="1824832"/>
            <a:ext cx="1223963" cy="390525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pPr>
              <a:defRPr/>
            </a:pPr>
            <a:r>
              <a:rPr lang="it-IT" sz="800" b="1" kern="0" dirty="0">
                <a:latin typeface="Calibri" panose="020F0502020204030204" pitchFamily="34" charset="0"/>
                <a:cs typeface="Calibri" panose="020F0502020204030204" pitchFamily="34" charset="0"/>
              </a:rPr>
              <a:t>Sicurezza</a:t>
            </a:r>
            <a:r>
              <a:rPr lang="it-IT" sz="800" b="1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sul Lavoro</a:t>
            </a:r>
          </a:p>
          <a:p>
            <a:pPr>
              <a:defRPr/>
            </a:pPr>
            <a:r>
              <a:rPr lang="it-IT" sz="800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Bonelli Marco</a:t>
            </a:r>
          </a:p>
        </p:txBody>
      </p:sp>
      <p:cxnSp>
        <p:nvCxnSpPr>
          <p:cNvPr id="14" name="Connettore 4 113">
            <a:extLst>
              <a:ext uri="{FF2B5EF4-FFF2-40B4-BE49-F238E27FC236}">
                <a16:creationId xmlns:a16="http://schemas.microsoft.com/office/drawing/2014/main" id="{C2DA6E2B-BF59-14DF-D058-8F6DDBA74B15}"/>
              </a:ext>
            </a:extLst>
          </p:cNvPr>
          <p:cNvCxnSpPr>
            <a:cxnSpLocks/>
            <a:stCxn id="2" idx="2"/>
            <a:endCxn id="10" idx="3"/>
          </p:cNvCxnSpPr>
          <p:nvPr/>
        </p:nvCxnSpPr>
        <p:spPr>
          <a:xfrm rot="5400000">
            <a:off x="5806282" y="1713707"/>
            <a:ext cx="450056" cy="162718"/>
          </a:xfrm>
          <a:prstGeom prst="bentConnector2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4 131">
            <a:extLst>
              <a:ext uri="{FF2B5EF4-FFF2-40B4-BE49-F238E27FC236}">
                <a16:creationId xmlns:a16="http://schemas.microsoft.com/office/drawing/2014/main" id="{CC1DB40C-8088-A1FF-8D6D-F1180B55C71C}"/>
              </a:ext>
            </a:extLst>
          </p:cNvPr>
          <p:cNvCxnSpPr>
            <a:cxnSpLocks/>
            <a:stCxn id="2" idx="2"/>
            <a:endCxn id="17" idx="1"/>
          </p:cNvCxnSpPr>
          <p:nvPr/>
        </p:nvCxnSpPr>
        <p:spPr>
          <a:xfrm rot="16200000" flipH="1">
            <a:off x="5365767" y="2316940"/>
            <a:ext cx="1816770" cy="322966"/>
          </a:xfrm>
          <a:prstGeom prst="bentConnector2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4 135">
            <a:extLst>
              <a:ext uri="{FF2B5EF4-FFF2-40B4-BE49-F238E27FC236}">
                <a16:creationId xmlns:a16="http://schemas.microsoft.com/office/drawing/2014/main" id="{F42BB08B-F07F-CFAE-A2D3-63DF37619B8D}"/>
              </a:ext>
            </a:extLst>
          </p:cNvPr>
          <p:cNvCxnSpPr>
            <a:cxnSpLocks/>
            <a:stCxn id="2" idx="2"/>
            <a:endCxn id="4" idx="3"/>
          </p:cNvCxnSpPr>
          <p:nvPr/>
        </p:nvCxnSpPr>
        <p:spPr>
          <a:xfrm rot="5400000">
            <a:off x="5008227" y="2286336"/>
            <a:ext cx="1820740" cy="388144"/>
          </a:xfrm>
          <a:prstGeom prst="bentConnector2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tangolo 16">
            <a:extLst>
              <a:ext uri="{FF2B5EF4-FFF2-40B4-BE49-F238E27FC236}">
                <a16:creationId xmlns:a16="http://schemas.microsoft.com/office/drawing/2014/main" id="{6C3BEF55-B133-0959-3F21-5605E91F3C75}"/>
              </a:ext>
            </a:extLst>
          </p:cNvPr>
          <p:cNvSpPr/>
          <p:nvPr/>
        </p:nvSpPr>
        <p:spPr>
          <a:xfrm>
            <a:off x="6435635" y="3098677"/>
            <a:ext cx="1547812" cy="576263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it-IT" sz="800" b="1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Direzione del Personale</a:t>
            </a:r>
          </a:p>
          <a:p>
            <a:pPr algn="ctr">
              <a:defRPr/>
            </a:pPr>
            <a:r>
              <a:rPr lang="it-IT" sz="800" kern="0" dirty="0" err="1">
                <a:latin typeface="Calibri" panose="020F0502020204030204" pitchFamily="34" charset="0"/>
                <a:cs typeface="Calibri" panose="020F0502020204030204" pitchFamily="34" charset="0"/>
              </a:rPr>
              <a:t>a.i.</a:t>
            </a:r>
            <a:r>
              <a:rPr lang="it-IT" sz="800" kern="0" dirty="0">
                <a:latin typeface="Calibri" panose="020F0502020204030204" pitchFamily="34" charset="0"/>
                <a:cs typeface="Calibri" panose="020F0502020204030204" pitchFamily="34" charset="0"/>
              </a:rPr>
              <a:t> Buat Rodolfo M.</a:t>
            </a:r>
          </a:p>
        </p:txBody>
      </p:sp>
      <p:cxnSp>
        <p:nvCxnSpPr>
          <p:cNvPr id="19" name="Connettore 4 146">
            <a:extLst>
              <a:ext uri="{FF2B5EF4-FFF2-40B4-BE49-F238E27FC236}">
                <a16:creationId xmlns:a16="http://schemas.microsoft.com/office/drawing/2014/main" id="{FD1EE883-6AAC-61F0-2FDC-4AEB31488DC3}"/>
              </a:ext>
            </a:extLst>
          </p:cNvPr>
          <p:cNvCxnSpPr>
            <a:cxnSpLocks/>
            <a:stCxn id="2" idx="2"/>
            <a:endCxn id="8" idx="0"/>
          </p:cNvCxnSpPr>
          <p:nvPr/>
        </p:nvCxnSpPr>
        <p:spPr>
          <a:xfrm rot="16200000" flipH="1">
            <a:off x="5727241" y="1955466"/>
            <a:ext cx="3688680" cy="2917825"/>
          </a:xfrm>
          <a:prstGeom prst="bentConnector3">
            <a:avLst>
              <a:gd name="adj1" fmla="val 93513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4 5">
            <a:extLst>
              <a:ext uri="{FF2B5EF4-FFF2-40B4-BE49-F238E27FC236}">
                <a16:creationId xmlns:a16="http://schemas.microsoft.com/office/drawing/2014/main" id="{CCF390BA-8E97-4F0E-1B97-78B9A2466A99}"/>
              </a:ext>
            </a:extLst>
          </p:cNvPr>
          <p:cNvCxnSpPr>
            <a:cxnSpLocks/>
            <a:stCxn id="2" idx="2"/>
            <a:endCxn id="22" idx="1"/>
          </p:cNvCxnSpPr>
          <p:nvPr/>
        </p:nvCxnSpPr>
        <p:spPr>
          <a:xfrm rot="16200000" flipH="1">
            <a:off x="5743336" y="1939371"/>
            <a:ext cx="938020" cy="199355"/>
          </a:xfrm>
          <a:prstGeom prst="bentConnector2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4 17">
            <a:extLst>
              <a:ext uri="{FF2B5EF4-FFF2-40B4-BE49-F238E27FC236}">
                <a16:creationId xmlns:a16="http://schemas.microsoft.com/office/drawing/2014/main" id="{C04BB168-665D-B6A2-0D81-3F7E0B42F465}"/>
              </a:ext>
            </a:extLst>
          </p:cNvPr>
          <p:cNvCxnSpPr>
            <a:stCxn id="2" idx="2"/>
            <a:endCxn id="12" idx="1"/>
          </p:cNvCxnSpPr>
          <p:nvPr/>
        </p:nvCxnSpPr>
        <p:spPr>
          <a:xfrm rot="16200000" flipH="1">
            <a:off x="5987318" y="1695389"/>
            <a:ext cx="450056" cy="199355"/>
          </a:xfrm>
          <a:prstGeom prst="bentConnector2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ttangolo 21">
            <a:extLst>
              <a:ext uri="{FF2B5EF4-FFF2-40B4-BE49-F238E27FC236}">
                <a16:creationId xmlns:a16="http://schemas.microsoft.com/office/drawing/2014/main" id="{1091720F-2D1F-C814-7BBB-9F88FDAE679D}"/>
              </a:ext>
            </a:extLst>
          </p:cNvPr>
          <p:cNvSpPr/>
          <p:nvPr/>
        </p:nvSpPr>
        <p:spPr>
          <a:xfrm>
            <a:off x="6312024" y="2294539"/>
            <a:ext cx="1150938" cy="42703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pPr>
              <a:defRPr/>
            </a:pPr>
            <a:r>
              <a:rPr lang="it-IT" sz="800" b="1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Acquisti </a:t>
            </a:r>
          </a:p>
          <a:p>
            <a:pPr>
              <a:defRPr/>
            </a:pPr>
            <a:r>
              <a:rPr lang="it-IT" sz="800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Dalbard Tiziana</a:t>
            </a:r>
          </a:p>
        </p:txBody>
      </p:sp>
      <p:cxnSp>
        <p:nvCxnSpPr>
          <p:cNvPr id="24" name="Connettore 4 52">
            <a:extLst>
              <a:ext uri="{FF2B5EF4-FFF2-40B4-BE49-F238E27FC236}">
                <a16:creationId xmlns:a16="http://schemas.microsoft.com/office/drawing/2014/main" id="{6870FBB3-9ABD-5C25-6123-8BF238E7B5B3}"/>
              </a:ext>
            </a:extLst>
          </p:cNvPr>
          <p:cNvCxnSpPr>
            <a:cxnSpLocks/>
            <a:stCxn id="2" idx="2"/>
            <a:endCxn id="50" idx="0"/>
          </p:cNvCxnSpPr>
          <p:nvPr/>
        </p:nvCxnSpPr>
        <p:spPr>
          <a:xfrm rot="16200000" flipH="1">
            <a:off x="4673997" y="3008710"/>
            <a:ext cx="3688680" cy="811337"/>
          </a:xfrm>
          <a:prstGeom prst="bentConnector3">
            <a:avLst>
              <a:gd name="adj1" fmla="val 93508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ttangolo 24">
            <a:extLst>
              <a:ext uri="{FF2B5EF4-FFF2-40B4-BE49-F238E27FC236}">
                <a16:creationId xmlns:a16="http://schemas.microsoft.com/office/drawing/2014/main" id="{06F7EA8F-A67C-4DE1-1C60-83F760407CB2}"/>
              </a:ext>
            </a:extLst>
          </p:cNvPr>
          <p:cNvSpPr/>
          <p:nvPr/>
        </p:nvSpPr>
        <p:spPr>
          <a:xfrm>
            <a:off x="4173341" y="4127666"/>
            <a:ext cx="1542737" cy="565757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/>
            <a:r>
              <a:rPr lang="it-IT" sz="800" b="1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Procedure, Auditing e Organizzazione Aziendale</a:t>
            </a:r>
          </a:p>
          <a:p>
            <a:pPr algn="ctr"/>
            <a:r>
              <a:rPr lang="it-IT" sz="800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Laurent Katia 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6430713D-AF36-A4D3-85D0-0C41C269BFD1}"/>
              </a:ext>
            </a:extLst>
          </p:cNvPr>
          <p:cNvSpPr/>
          <p:nvPr/>
        </p:nvSpPr>
        <p:spPr>
          <a:xfrm>
            <a:off x="6531497" y="4117161"/>
            <a:ext cx="1558925" cy="576262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it-IT" sz="800" b="1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Servizi Generali</a:t>
            </a:r>
          </a:p>
          <a:p>
            <a:pPr algn="ctr">
              <a:defRPr/>
            </a:pPr>
            <a:r>
              <a:rPr lang="it-IT" sz="800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Bertazzi Diego</a:t>
            </a:r>
          </a:p>
        </p:txBody>
      </p:sp>
      <p:cxnSp>
        <p:nvCxnSpPr>
          <p:cNvPr id="27" name="Connettore 4 58">
            <a:extLst>
              <a:ext uri="{FF2B5EF4-FFF2-40B4-BE49-F238E27FC236}">
                <a16:creationId xmlns:a16="http://schemas.microsoft.com/office/drawing/2014/main" id="{6634EE31-D15F-5C83-5BA8-383F1E7816A4}"/>
              </a:ext>
            </a:extLst>
          </p:cNvPr>
          <p:cNvCxnSpPr>
            <a:stCxn id="2" idx="2"/>
            <a:endCxn id="5" idx="0"/>
          </p:cNvCxnSpPr>
          <p:nvPr/>
        </p:nvCxnSpPr>
        <p:spPr>
          <a:xfrm rot="5400000">
            <a:off x="2594720" y="1740770"/>
            <a:ext cx="3688680" cy="3347219"/>
          </a:xfrm>
          <a:prstGeom prst="bentConnector3">
            <a:avLst>
              <a:gd name="adj1" fmla="val 93513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4 32">
            <a:extLst>
              <a:ext uri="{FF2B5EF4-FFF2-40B4-BE49-F238E27FC236}">
                <a16:creationId xmlns:a16="http://schemas.microsoft.com/office/drawing/2014/main" id="{634ED25E-F9A3-F46F-A4E7-845AF567CA58}"/>
              </a:ext>
            </a:extLst>
          </p:cNvPr>
          <p:cNvCxnSpPr>
            <a:cxnSpLocks/>
            <a:stCxn id="2" idx="2"/>
            <a:endCxn id="26" idx="1"/>
          </p:cNvCxnSpPr>
          <p:nvPr/>
        </p:nvCxnSpPr>
        <p:spPr>
          <a:xfrm rot="16200000" flipH="1">
            <a:off x="4904457" y="2778251"/>
            <a:ext cx="2835253" cy="418828"/>
          </a:xfrm>
          <a:prstGeom prst="bentConnector2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4 53">
            <a:extLst>
              <a:ext uri="{FF2B5EF4-FFF2-40B4-BE49-F238E27FC236}">
                <a16:creationId xmlns:a16="http://schemas.microsoft.com/office/drawing/2014/main" id="{C222DDE7-DBC7-CFF0-39D2-50E0A6A2EF81}"/>
              </a:ext>
            </a:extLst>
          </p:cNvPr>
          <p:cNvCxnSpPr>
            <a:cxnSpLocks/>
            <a:endCxn id="2" idx="2"/>
          </p:cNvCxnSpPr>
          <p:nvPr/>
        </p:nvCxnSpPr>
        <p:spPr>
          <a:xfrm rot="16200000" flipV="1">
            <a:off x="6102697" y="1580013"/>
            <a:ext cx="29225" cy="9277"/>
          </a:xfrm>
          <a:prstGeom prst="bent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4 56">
            <a:extLst>
              <a:ext uri="{FF2B5EF4-FFF2-40B4-BE49-F238E27FC236}">
                <a16:creationId xmlns:a16="http://schemas.microsoft.com/office/drawing/2014/main" id="{A3E7D9C2-0AAD-C434-9B9E-333FEFB2FA5D}"/>
              </a:ext>
            </a:extLst>
          </p:cNvPr>
          <p:cNvCxnSpPr>
            <a:cxnSpLocks/>
            <a:stCxn id="2" idx="2"/>
            <a:endCxn id="2" idx="2"/>
          </p:cNvCxnSpPr>
          <p:nvPr/>
        </p:nvCxnSpPr>
        <p:spPr>
          <a:xfrm rot="5400000">
            <a:off x="6112669" y="1570038"/>
            <a:ext cx="12700" cy="12700"/>
          </a:xfrm>
          <a:prstGeom prst="bentConnector3">
            <a:avLst>
              <a:gd name="adj1" fmla="val 180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ttangolo 49">
            <a:extLst>
              <a:ext uri="{FF2B5EF4-FFF2-40B4-BE49-F238E27FC236}">
                <a16:creationId xmlns:a16="http://schemas.microsoft.com/office/drawing/2014/main" id="{7A93D3AA-99FE-CEEC-3E33-F2E1B60EFF8D}"/>
              </a:ext>
            </a:extLst>
          </p:cNvPr>
          <p:cNvSpPr/>
          <p:nvPr/>
        </p:nvSpPr>
        <p:spPr>
          <a:xfrm>
            <a:off x="6312025" y="5258718"/>
            <a:ext cx="1223963" cy="576262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/>
            <a:r>
              <a:rPr lang="it-IT" sz="800" b="1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Area Giochi Elettronici</a:t>
            </a:r>
          </a:p>
          <a:p>
            <a:pPr algn="ctr"/>
            <a:r>
              <a:rPr lang="it-IT" sz="800" kern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Grivon Lucina</a:t>
            </a:r>
          </a:p>
        </p:txBody>
      </p:sp>
      <p:cxnSp>
        <p:nvCxnSpPr>
          <p:cNvPr id="49" name="Connettore 4 146">
            <a:extLst>
              <a:ext uri="{FF2B5EF4-FFF2-40B4-BE49-F238E27FC236}">
                <a16:creationId xmlns:a16="http://schemas.microsoft.com/office/drawing/2014/main" id="{C697DCD3-C36F-602F-9192-FB5E56035F65}"/>
              </a:ext>
            </a:extLst>
          </p:cNvPr>
          <p:cNvCxnSpPr>
            <a:cxnSpLocks/>
            <a:stCxn id="2" idx="2"/>
            <a:endCxn id="9" idx="0"/>
          </p:cNvCxnSpPr>
          <p:nvPr/>
        </p:nvCxnSpPr>
        <p:spPr>
          <a:xfrm rot="5400000">
            <a:off x="3710732" y="2856781"/>
            <a:ext cx="3688680" cy="1115194"/>
          </a:xfrm>
          <a:prstGeom prst="bentConnector3">
            <a:avLst>
              <a:gd name="adj1" fmla="val 93508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4 146">
            <a:extLst>
              <a:ext uri="{FF2B5EF4-FFF2-40B4-BE49-F238E27FC236}">
                <a16:creationId xmlns:a16="http://schemas.microsoft.com/office/drawing/2014/main" id="{8765A427-30B8-F26C-EFC2-62BC3F90E0C7}"/>
              </a:ext>
            </a:extLst>
          </p:cNvPr>
          <p:cNvCxnSpPr>
            <a:cxnSpLocks/>
            <a:stCxn id="2" idx="2"/>
            <a:endCxn id="25" idx="3"/>
          </p:cNvCxnSpPr>
          <p:nvPr/>
        </p:nvCxnSpPr>
        <p:spPr>
          <a:xfrm rot="5400000">
            <a:off x="4494120" y="2791995"/>
            <a:ext cx="2840506" cy="396592"/>
          </a:xfrm>
          <a:prstGeom prst="bentConnector2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magine 17" descr="Immagine che contiene testo, Carattere, schermata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39A22847-1377-AA22-B767-066CF81AA8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85" t="29186" r="19413" b="33189"/>
          <a:stretch>
            <a:fillRect/>
          </a:stretch>
        </p:blipFill>
        <p:spPr>
          <a:xfrm>
            <a:off x="9517037" y="245473"/>
            <a:ext cx="2381251" cy="8468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76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di Office</vt:lpstr>
      <vt:lpstr>Organigramma 01/02/2026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Mandriota Eliana</dc:creator>
  <cp:lastModifiedBy>Mandriota Eliana</cp:lastModifiedBy>
  <cp:revision>1</cp:revision>
  <dcterms:created xsi:type="dcterms:W3CDTF">2026-02-16T09:39:50Z</dcterms:created>
  <dcterms:modified xsi:type="dcterms:W3CDTF">2026-02-16T09:47:36Z</dcterms:modified>
</cp:coreProperties>
</file>